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9" autoAdjust="0"/>
    <p:restoredTop sz="94622" autoAdjust="0"/>
  </p:normalViewPr>
  <p:slideViewPr>
    <p:cSldViewPr>
      <p:cViewPr>
        <p:scale>
          <a:sx n="80" d="100"/>
          <a:sy n="80" d="100"/>
        </p:scale>
        <p:origin x="-78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F73490-184E-4071-A35B-F1C4C0B9238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938B86-D7C1-4DA8-BA66-923A4709A1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915400" cy="1752600"/>
          </a:xfrm>
        </p:spPr>
        <p:txBody>
          <a:bodyPr>
            <a:normAutofit/>
          </a:bodyPr>
          <a:lstStyle/>
          <a:p>
            <a:pPr defTabSz="465138">
              <a:tabLst>
                <a:tab pos="1258888" algn="l"/>
              </a:tabLst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Penny Power is a merit building game with a little bit of competitive 		fun mixed in that we will be playing at Summer Retreat.</a:t>
            </a:r>
          </a:p>
          <a:p>
            <a:pPr marL="457200" indent="-457200" defTabSz="465138">
              <a:buFont typeface="+mj-lt"/>
              <a:buAutoNum type="arabicPeriod"/>
              <a:tabLst>
                <a:tab pos="1425575" algn="l"/>
              </a:tabLst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Why are we doing it? Fundraising to purchase silver &amp; gold Offering		 Bowls for Jewel Heart.  They will be presented to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Rimpoche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around his birthday.</a:t>
            </a:r>
          </a:p>
          <a:p>
            <a:pPr marL="457200" indent="-457200" defTabSz="465138">
              <a:buFont typeface="+mj-lt"/>
              <a:buAutoNum type="arabicPeriod"/>
              <a:tabLst>
                <a:tab pos="1425575" algn="l"/>
              </a:tabLst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How it works? We’ll be collecting Pennies, Checks, Silver Coins &amp; Bills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76200" y="69273"/>
            <a:ext cx="6659880" cy="1454727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pperplate Gothic Bold" pitchFamily="34" charset="0"/>
              </a:rPr>
              <a:t>Turn your Pennies into Silver with</a:t>
            </a:r>
            <a:br>
              <a:rPr lang="en-US" sz="2400" dirty="0" smtClean="0">
                <a:solidFill>
                  <a:schemeClr val="bg1"/>
                </a:solidFill>
                <a:latin typeface="Copperplate Gothic Bold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opperplate Gothic Bold" pitchFamily="34" charset="0"/>
              </a:rPr>
              <a:t>PENNY POWER!</a:t>
            </a:r>
            <a:endParaRPr lang="en-US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3352800"/>
            <a:ext cx="9151916" cy="836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Sangha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members will be divided into groups based on their Tibetan Zodiac sign.  These groups will compete against each other to see who can collect the most pennies.  A table with collection containers will be set up in Jewel Heart.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3963610"/>
            <a:ext cx="5105400" cy="21323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strategy involved in this game: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Pennies are positive (they HELP your team)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Checks are positive (they HELP your team)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Silver coins are negative (put them in others’ containers to HURT their total)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Bills are negative (put them in others’ containers to HURT their total)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day the total will be tallied for the days collection and announced.  At the end of the 5 days the winning Zodiac team will be announced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3900" y="3962400"/>
            <a:ext cx="44577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do you need to do?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 the Year you were born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 money in your and others’ containers daily</a:t>
            </a:r>
          </a:p>
          <a:p>
            <a:pPr marL="914400" lvl="1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5257800" y="5219700"/>
            <a:ext cx="3787063" cy="1143000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Penny Power will take place the second half of retreat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July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9-13</a:t>
            </a:r>
            <a:r>
              <a:rPr lang="en-US" sz="1400" b="1" baseline="30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(ending 1pm on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July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13</a:t>
            </a:r>
            <a:r>
              <a:rPr lang="en-US" sz="1400" b="1" baseline="30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)</a:t>
            </a:r>
          </a:p>
        </p:txBody>
      </p:sp>
      <p:pic>
        <p:nvPicPr>
          <p:cNvPr id="2051" name="Picture 3" descr="C:\Users\weinerr\AppData\Local\Microsoft\Windows\Temporary Internet Files\Content.IE5\CHPFJAJB\MC9000193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7631"/>
            <a:ext cx="2206655" cy="22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915400" cy="1752600"/>
          </a:xfrm>
        </p:spPr>
        <p:txBody>
          <a:bodyPr>
            <a:normAutofit/>
          </a:bodyPr>
          <a:lstStyle/>
          <a:p>
            <a:pPr defTabSz="465138">
              <a:tabLst>
                <a:tab pos="1258888" algn="l"/>
              </a:tabLst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Penny Power is a merit building game with a little bit of competitive 		fun mixed in that we will be playing at Summer Retreat.</a:t>
            </a:r>
          </a:p>
          <a:p>
            <a:pPr marL="457200" indent="-457200" defTabSz="465138">
              <a:buFont typeface="+mj-lt"/>
              <a:buAutoNum type="arabicPeriod"/>
              <a:tabLst>
                <a:tab pos="1425575" algn="l"/>
              </a:tabLst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Why are we doing it? Fundraising to purchase silver &amp; gold Offering		 Bowls for Jewel Heart.  They will be presented to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Rimpoche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around his birthday.</a:t>
            </a:r>
          </a:p>
          <a:p>
            <a:pPr marL="457200" indent="-457200" defTabSz="465138">
              <a:buFont typeface="+mj-lt"/>
              <a:buAutoNum type="arabicPeriod"/>
              <a:tabLst>
                <a:tab pos="1425575" algn="l"/>
              </a:tabLst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How it works? We’ll be collecting Pennies, Checks, Silver Coins &amp; Bills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3352800"/>
            <a:ext cx="9151916" cy="836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Sangha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members will be divided into groups based on their Tibetan Zodiac sign.  These groups will compete against each other to see who can collect the most pennies.  A table with collection containers will be set up in Jewel Heart.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3963610"/>
            <a:ext cx="5105400" cy="21323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strategy involved in this game: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Pennies are positive (they HELP your team)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Checks are positive (they HELP your team)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Silver coins are negative (put them in others’ containers to HURT their total)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Bills are negative (put them in others’ containers to HURT their total)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day the total will be tallied for the days collection and announced.  At the end of the 5 days the winning Zodiac team will be announced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3900" y="3962400"/>
            <a:ext cx="44577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defTabSz="465138">
              <a:tabLst>
                <a:tab pos="1425575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do you need to do?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 the Year you were born</a:t>
            </a:r>
          </a:p>
          <a:p>
            <a:pPr marL="1371600" lvl="2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 money in your and others’ containers daily</a:t>
            </a:r>
          </a:p>
          <a:p>
            <a:pPr marL="914400" lvl="1" indent="-45720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l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465138">
              <a:buFont typeface="Arial" pitchFamily="34" charset="0"/>
              <a:buChar char="•"/>
              <a:tabLst>
                <a:tab pos="1425575" algn="l"/>
              </a:tabLst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weinerr\AppData\Local\Microsoft\Windows\Temporary Internet Files\Content.IE5\CHPFJAJB\MC9000193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120" y="197631"/>
            <a:ext cx="1981535" cy="20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Turn your Pennies into Silver with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PENNY POWER!</a:t>
            </a:r>
            <a:endParaRPr 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5726667"/>
            <a:ext cx="3962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Penny Power will take place the second half of retreat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July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9-13</a:t>
            </a:r>
            <a:r>
              <a:rPr lang="en-US" sz="1400" b="1" baseline="30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(ending 1pm on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July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13</a:t>
            </a:r>
            <a:r>
              <a:rPr lang="en-US" sz="1400" b="1" baseline="30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451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70</TotalTime>
  <Words>376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Spring</vt:lpstr>
      <vt:lpstr>PowerPoint Presentation</vt:lpstr>
      <vt:lpstr>PowerPoint Presentation</vt:lpstr>
    </vt:vector>
  </TitlesOfParts>
  <Company>Domino's Pizza,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Penny Power</dc:title>
  <dc:creator>Russell Weiner (BTB - Mkt Rsh VP)</dc:creator>
  <cp:lastModifiedBy>Russell Weiner (BTB - Mkt Rsh VP)</cp:lastModifiedBy>
  <cp:revision>24</cp:revision>
  <dcterms:created xsi:type="dcterms:W3CDTF">2012-07-03T18:02:07Z</dcterms:created>
  <dcterms:modified xsi:type="dcterms:W3CDTF">2012-07-04T18:31:07Z</dcterms:modified>
</cp:coreProperties>
</file>